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17" roundtripDataSignature="AMtx7mhHvP5ybcWjOcusnSbVvrS0lF/F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customschemas.google.com/relationships/presentationmetadata" Target="meta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4b79af0a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e4b79af0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30968153d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e30968153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30bf11cab_3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ge30bf11ca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30bf11cab_5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e30bf11cab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5f8b44c04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e5f8b44c0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30968153d_0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ge30968153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" name="Google Shape;19;p2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" name="Google Shape;20;p2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4" name="Google Shape;2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3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hyperlink" Target="https://www.youtube.com/watch?v=tPOMG0D57S0&amp;list=PLGxZ4Rq3BOBoSRcKWEdQACbUCNWLczg2G" TargetMode="External"/><Relationship Id="rId5" Type="http://schemas.openxmlformats.org/officeDocument/2006/relationships/hyperlink" Target="https://indepth.dev/angular" TargetMode="External"/><Relationship Id="rId6" Type="http://schemas.openxmlformats.org/officeDocument/2006/relationships/hyperlink" Target="https://www.youtube.com/watch?v=mRixno_uE2o&amp;list=PLlAbYrWSYTiPanrzauGa7vMuve7_vnXG_" TargetMode="External"/><Relationship Id="rId7" Type="http://schemas.openxmlformats.org/officeDocument/2006/relationships/hyperlink" Target="https://hipsters.tech/single-page-applications-hipsters-16/" TargetMode="External"/><Relationship Id="rId8" Type="http://schemas.openxmlformats.org/officeDocument/2006/relationships/hyperlink" Target="https://www.youtube.com/watch?v=mMMqMk2buzs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jpg"/><Relationship Id="rId5" Type="http://schemas.openxmlformats.org/officeDocument/2006/relationships/hyperlink" Target="https://www.linkedin.com/in/ivo-soares/" TargetMode="External"/><Relationship Id="rId6" Type="http://schemas.openxmlformats.org/officeDocument/2006/relationships/hyperlink" Target="https://github.com/" TargetMode="External"/><Relationship Id="rId7" Type="http://schemas.openxmlformats.org/officeDocument/2006/relationships/image" Target="../media/image4.png"/><Relationship Id="rId8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"/>
          <p:cNvSpPr txBox="1"/>
          <p:nvPr>
            <p:ph type="ctrTitle"/>
          </p:nvPr>
        </p:nvSpPr>
        <p:spPr>
          <a:xfrm>
            <a:off x="387900" y="3929365"/>
            <a:ext cx="8520600" cy="5433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Ivonaldo Escobar Soares</a:t>
            </a:r>
            <a:br>
              <a:rPr lang="en-US" sz="2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Desenvolvedor Front-End.</a:t>
            </a:r>
            <a:endParaRPr sz="1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"/>
          <p:cNvSpPr txBox="1"/>
          <p:nvPr>
            <p:ph idx="1" type="subTitle"/>
          </p:nvPr>
        </p:nvSpPr>
        <p:spPr>
          <a:xfrm>
            <a:off x="311700" y="1411950"/>
            <a:ext cx="8520600" cy="23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EF8600"/>
                </a:solidFill>
              </a:rPr>
              <a:t>Angular - Diretivas</a:t>
            </a:r>
            <a:endParaRPr b="1" sz="4000">
              <a:solidFill>
                <a:srgbClr val="EF86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EF8600"/>
                </a:solidFill>
              </a:rPr>
              <a:t>Explore todo o potencial das diretivas em Angular, </a:t>
            </a:r>
            <a:r>
              <a:rPr lang="en-US" sz="2400">
                <a:solidFill>
                  <a:srgbClr val="EF8600"/>
                </a:solidFill>
              </a:rPr>
              <a:t>ampliando </a:t>
            </a:r>
            <a:r>
              <a:rPr lang="en-US" sz="2400">
                <a:solidFill>
                  <a:srgbClr val="EF8600"/>
                </a:solidFill>
              </a:rPr>
              <a:t>comportamento de seus elementos HTML de forma organizada e produtiva.</a:t>
            </a:r>
            <a:endParaRPr sz="2400">
              <a:solidFill>
                <a:srgbClr val="EF86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EF86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EF8600"/>
              </a:solidFill>
            </a:endParaRPr>
          </a:p>
        </p:txBody>
      </p:sp>
      <p:sp>
        <p:nvSpPr>
          <p:cNvPr id="37" name="Google Shape;37;p2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" name="Google Shape;4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8300" y="1123150"/>
            <a:ext cx="620300" cy="65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4b79af0a9_0_0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Para saber mais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ge4b79af0a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e4b79af0a9_0_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e4b79af0a9_0_0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Curso angular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https://indepth.dev/angular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Mini curso Typescript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Podcast SPA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Como APRENDER um FRAMEWORK Front End?</a:t>
            </a:r>
            <a:r>
              <a:rPr b="0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30968153d_0_53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5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[Posição]</a:t>
            </a:r>
            <a:endParaRPr sz="15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ge30968153d_0_53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Arial"/>
                <a:ea typeface="Arial"/>
                <a:cs typeface="Arial"/>
                <a:sym typeface="Arial"/>
              </a:rPr>
              <a:t>[Nome do curso]</a:t>
            </a:r>
            <a:endParaRPr sz="3600">
              <a:solidFill>
                <a:srgbClr val="F7832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e30968153d_0_53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[Nome da aula]</a:t>
            </a:r>
            <a:endParaRPr b="1" sz="66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ge30968153d_0_53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ge30968153d_0_53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e30968153d_0_53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ge30968153d_0_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e30968153d_0_53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e30968153d_0_53"/>
          <p:cNvSpPr txBox="1"/>
          <p:nvPr/>
        </p:nvSpPr>
        <p:spPr>
          <a:xfrm>
            <a:off x="467550" y="1773638"/>
            <a:ext cx="8520600" cy="158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Dúvidas?</a:t>
            </a:r>
            <a:endParaRPr b="1" i="0" sz="5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e30968153d_0_53"/>
          <p:cNvSpPr txBox="1"/>
          <p:nvPr/>
        </p:nvSpPr>
        <p:spPr>
          <a:xfrm>
            <a:off x="311700" y="1333492"/>
            <a:ext cx="7860600" cy="31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/>
          <p:nvPr>
            <p:ph idx="1" type="subTitle"/>
          </p:nvPr>
        </p:nvSpPr>
        <p:spPr>
          <a:xfrm>
            <a:off x="1109702" y="305700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Mais sobre mim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" name="Google Shape;4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16"/>
          <p:cNvSpPr txBox="1"/>
          <p:nvPr>
            <p:ph idx="1" type="subTitle"/>
          </p:nvPr>
        </p:nvSpPr>
        <p:spPr>
          <a:xfrm>
            <a:off x="311700" y="2738100"/>
            <a:ext cx="8374800" cy="19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Desenvolvedor Front-End há e Instrutor, 26 anos, atuando como desenvolvedor há mais de 6 anos, formado em sistema de informação, gosta muito de sair com amigos, jogar, assistir séries e de fazer um churrasco com os amigos bebendo uma cerveja.</a:t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8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p16"/>
          <p:cNvPicPr preferRelativeResize="0"/>
          <p:nvPr/>
        </p:nvPicPr>
        <p:blipFill rotWithShape="1">
          <a:blip r:embed="rId4">
            <a:alphaModFix/>
          </a:blip>
          <a:srcRect b="0" l="534" r="533" t="0"/>
          <a:stretch/>
        </p:blipFill>
        <p:spPr>
          <a:xfrm>
            <a:off x="311700" y="1101812"/>
            <a:ext cx="1560300" cy="1560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1" name="Google Shape;51;p16"/>
          <p:cNvSpPr txBox="1"/>
          <p:nvPr/>
        </p:nvSpPr>
        <p:spPr>
          <a:xfrm>
            <a:off x="2191050" y="1227600"/>
            <a:ext cx="330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6"/>
          <p:cNvSpPr txBox="1"/>
          <p:nvPr>
            <p:ph idx="1" type="subTitle"/>
          </p:nvPr>
        </p:nvSpPr>
        <p:spPr>
          <a:xfrm>
            <a:off x="2010550" y="1076000"/>
            <a:ext cx="6675900" cy="15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Ivonaldo Escobar Soares</a:t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https://www.linkedin.com/in/ivo-soares/</a:t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https://github.com/</a:t>
            </a:r>
            <a:endParaRPr sz="24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53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106222" y="1772960"/>
            <a:ext cx="217975" cy="21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 flipH="1">
            <a:off x="2106225" y="2136125"/>
            <a:ext cx="217975" cy="21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Desafio da Live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14563" y="1250024"/>
            <a:ext cx="6314875" cy="355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30bf11cab_3_0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Desafio da Live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ge30bf11cab_3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ge30bf11cab_3_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ge30bf11cab_3_0"/>
          <p:cNvSpPr txBox="1"/>
          <p:nvPr>
            <p:ph idx="1" type="subTitle"/>
          </p:nvPr>
        </p:nvSpPr>
        <p:spPr>
          <a:xfrm>
            <a:off x="641700" y="1883250"/>
            <a:ext cx="78606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Aprender o </a:t>
            </a:r>
            <a:r>
              <a:rPr lang="en-US"/>
              <a:t>que são as diretivas do angular, para que serve e como elas podem ajudar na sua aplicação.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Percurso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" name="Google Shape;7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515563" y="978830"/>
            <a:ext cx="15576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Etapa 1</a:t>
            </a:r>
            <a:endParaRPr/>
          </a:p>
        </p:txBody>
      </p:sp>
      <p:sp>
        <p:nvSpPr>
          <p:cNvPr id="78" name="Google Shape;78;p1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7"/>
          <p:cNvSpPr/>
          <p:nvPr/>
        </p:nvSpPr>
        <p:spPr>
          <a:xfrm>
            <a:off x="2277483" y="1036025"/>
            <a:ext cx="656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O que </a:t>
            </a:r>
            <a:r>
              <a:rPr lang="en-US" sz="2400">
                <a:solidFill>
                  <a:srgbClr val="073763"/>
                </a:solidFill>
              </a:rPr>
              <a:t>são diretivas.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7"/>
          <p:cNvSpPr txBox="1"/>
          <p:nvPr>
            <p:ph idx="1" type="subTitle"/>
          </p:nvPr>
        </p:nvSpPr>
        <p:spPr>
          <a:xfrm>
            <a:off x="515563" y="1699280"/>
            <a:ext cx="15576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Etapa 2</a:t>
            </a:r>
            <a:endParaRPr/>
          </a:p>
        </p:txBody>
      </p:sp>
      <p:sp>
        <p:nvSpPr>
          <p:cNvPr id="81" name="Google Shape;81;p17"/>
          <p:cNvSpPr/>
          <p:nvPr/>
        </p:nvSpPr>
        <p:spPr>
          <a:xfrm>
            <a:off x="2277483" y="1756475"/>
            <a:ext cx="656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073763"/>
                </a:solidFill>
              </a:rPr>
              <a:t>Tipos de diretivas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7"/>
          <p:cNvSpPr txBox="1"/>
          <p:nvPr>
            <p:ph idx="1" type="subTitle"/>
          </p:nvPr>
        </p:nvSpPr>
        <p:spPr>
          <a:xfrm>
            <a:off x="515563" y="2476930"/>
            <a:ext cx="15576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Etapa 3</a:t>
            </a:r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2277483" y="2534125"/>
            <a:ext cx="656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073763"/>
                </a:solidFill>
              </a:rPr>
              <a:t>Diretivas mais </a:t>
            </a:r>
            <a:r>
              <a:rPr lang="en-US" sz="2400">
                <a:solidFill>
                  <a:srgbClr val="073763"/>
                </a:solidFill>
              </a:rPr>
              <a:t>utilizadas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7"/>
          <p:cNvSpPr txBox="1"/>
          <p:nvPr>
            <p:ph idx="1" type="subTitle"/>
          </p:nvPr>
        </p:nvSpPr>
        <p:spPr>
          <a:xfrm>
            <a:off x="515563" y="3140180"/>
            <a:ext cx="15576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Etapa 4</a:t>
            </a:r>
            <a:endParaRPr/>
          </a:p>
        </p:txBody>
      </p:sp>
      <p:sp>
        <p:nvSpPr>
          <p:cNvPr id="85" name="Google Shape;85;p17"/>
          <p:cNvSpPr/>
          <p:nvPr/>
        </p:nvSpPr>
        <p:spPr>
          <a:xfrm>
            <a:off x="2277483" y="3197375"/>
            <a:ext cx="656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073763"/>
                </a:solidFill>
              </a:rPr>
              <a:t>Como criar uma diretiva customizada</a:t>
            </a:r>
            <a:endParaRPr b="0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O que </a:t>
            </a:r>
            <a:r>
              <a:rPr b="1" lang="en-US" sz="4000">
                <a:solidFill>
                  <a:srgbClr val="073763"/>
                </a:solidFill>
              </a:rPr>
              <a:t>são as diretivas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2525" y="1063325"/>
            <a:ext cx="6838950" cy="384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30bf11cab_5_0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</a:rPr>
              <a:t>Diretivas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ge30bf11cab_5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e30bf11cab_5_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ge30bf11cab_5_0"/>
          <p:cNvSpPr txBox="1"/>
          <p:nvPr/>
        </p:nvSpPr>
        <p:spPr>
          <a:xfrm>
            <a:off x="135925" y="1008675"/>
            <a:ext cx="8791800" cy="3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As </a:t>
            </a:r>
            <a:r>
              <a:rPr b="1" lang="en-US" sz="2400">
                <a:solidFill>
                  <a:srgbClr val="121416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diretivas </a:t>
            </a:r>
            <a:r>
              <a:rPr lang="en-US" sz="24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fornecem meios para que possamos manipular o DOM ou es</a:t>
            </a:r>
            <a:r>
              <a:rPr lang="en-US" sz="24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24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ender as funcionalidades do elemento.</a:t>
            </a:r>
            <a:endParaRPr sz="2400">
              <a:solidFill>
                <a:srgbClr val="121416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400">
                <a:solidFill>
                  <a:srgbClr val="121416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Diretivas de atributos</a:t>
            </a: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: Alteram a aparência ou o comportamento de um elemento, componente ou outra diretiva, como por exemplo, NgClass e NgStyle.</a:t>
            </a:r>
            <a:endParaRPr sz="2400">
              <a:solidFill>
                <a:srgbClr val="121416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400">
                <a:solidFill>
                  <a:srgbClr val="121416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Diretivas estruturais</a:t>
            </a:r>
            <a:r>
              <a:rPr lang="en-US" sz="2400">
                <a:solidFill>
                  <a:srgbClr val="121416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: Modificam o layout adicionando ou removendo elementos do DOM, como por exemplo, NgIf e NgFor.</a:t>
            </a:r>
            <a:endParaRPr sz="2400">
              <a:solidFill>
                <a:srgbClr val="121416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7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5f8b44c04_0_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</a:rPr>
              <a:t>Diretivas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ge5f8b44c04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e5f8b44c04_0_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ge5f8b44c04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0775" y="1391925"/>
            <a:ext cx="4162425" cy="31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30968153d_0_38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Bora Praticar</a:t>
            </a:r>
            <a:endParaRPr b="1" sz="4000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ge30968153d_0_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e30968153d_0_3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ge30968153d_0_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99763" y="995025"/>
            <a:ext cx="3744475" cy="374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Larissa Mestieri</dc:creator>
</cp:coreProperties>
</file>